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60" r:id="rId6"/>
    <p:sldId id="262" r:id="rId7"/>
    <p:sldId id="273" r:id="rId8"/>
    <p:sldId id="281" r:id="rId9"/>
    <p:sldId id="259" r:id="rId10"/>
    <p:sldId id="261" r:id="rId11"/>
    <p:sldId id="270" r:id="rId12"/>
    <p:sldId id="271" r:id="rId13"/>
    <p:sldId id="283" r:id="rId14"/>
    <p:sldId id="289" r:id="rId15"/>
    <p:sldId id="290" r:id="rId16"/>
    <p:sldId id="269" r:id="rId17"/>
    <p:sldId id="267" r:id="rId18"/>
    <p:sldId id="276" r:id="rId19"/>
    <p:sldId id="268" r:id="rId20"/>
    <p:sldId id="266" r:id="rId21"/>
    <p:sldId id="288" r:id="rId22"/>
    <p:sldId id="278" r:id="rId23"/>
    <p:sldId id="291" r:id="rId24"/>
    <p:sldId id="284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3249AD-0292-D370-B853-426378070E09}" name="Coates, Erica" initials="CE" userId="S::coates17@vt.edu::f8e14c64-ec94-4186-9a64-7c4fa441a8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0F2"/>
    <a:srgbClr val="EA5E29"/>
    <a:srgbClr val="6300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DEA2B-F3C6-4399-A479-671F4615FF9A}" v="41" dt="2025-09-24T17:10:58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3353" autoAdjust="0"/>
  </p:normalViewPr>
  <p:slideViewPr>
    <p:cSldViewPr snapToGrid="0">
      <p:cViewPr>
        <p:scale>
          <a:sx n="100" d="100"/>
          <a:sy n="100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s, David" userId="0329fbe1-e1f1-4aca-ad62-601e232c8b8b" providerId="ADAL" clId="{C11BFE9B-D815-4ABE-A910-006A201DE849}"/>
    <pc:docChg chg="custSel addSld delSld modSld">
      <pc:chgData name="Andrews, David" userId="0329fbe1-e1f1-4aca-ad62-601e232c8b8b" providerId="ADAL" clId="{C11BFE9B-D815-4ABE-A910-006A201DE849}" dt="2025-03-14T16:09:15.284" v="243" actId="20577"/>
      <pc:docMkLst>
        <pc:docMk/>
      </pc:docMkLst>
      <pc:sldChg chg="modNotesTx">
        <pc:chgData name="Andrews, David" userId="0329fbe1-e1f1-4aca-ad62-601e232c8b8b" providerId="ADAL" clId="{C11BFE9B-D815-4ABE-A910-006A201DE849}" dt="2025-03-14T16:08:52.804" v="238" actId="20577"/>
        <pc:sldMkLst>
          <pc:docMk/>
          <pc:sldMk cId="1092999876" sldId="257"/>
        </pc:sldMkLst>
      </pc:sldChg>
      <pc:sldChg chg="modNotesTx">
        <pc:chgData name="Andrews, David" userId="0329fbe1-e1f1-4aca-ad62-601e232c8b8b" providerId="ADAL" clId="{C11BFE9B-D815-4ABE-A910-006A201DE849}" dt="2025-03-14T16:08:50.244" v="237" actId="20577"/>
        <pc:sldMkLst>
          <pc:docMk/>
          <pc:sldMk cId="2689853600" sldId="258"/>
        </pc:sldMkLst>
      </pc:sldChg>
      <pc:sldChg chg="modSp">
        <pc:chgData name="Andrews, David" userId="0329fbe1-e1f1-4aca-ad62-601e232c8b8b" providerId="ADAL" clId="{C11BFE9B-D815-4ABE-A910-006A201DE849}" dt="2025-03-14T14:25:37.755" v="8" actId="20577"/>
        <pc:sldMkLst>
          <pc:docMk/>
          <pc:sldMk cId="2317240439" sldId="259"/>
        </pc:sldMkLst>
      </pc:sldChg>
      <pc:sldChg chg="modNotesTx">
        <pc:chgData name="Andrews, David" userId="0329fbe1-e1f1-4aca-ad62-601e232c8b8b" providerId="ADAL" clId="{C11BFE9B-D815-4ABE-A910-006A201DE849}" dt="2025-03-14T16:08:57.437" v="239" actId="20577"/>
        <pc:sldMkLst>
          <pc:docMk/>
          <pc:sldMk cId="474002313" sldId="261"/>
        </pc:sldMkLst>
      </pc:sldChg>
      <pc:sldChg chg="modSp">
        <pc:chgData name="Andrews, David" userId="0329fbe1-e1f1-4aca-ad62-601e232c8b8b" providerId="ADAL" clId="{C11BFE9B-D815-4ABE-A910-006A201DE849}" dt="2025-03-14T14:44:59.456" v="236" actId="20577"/>
        <pc:sldMkLst>
          <pc:docMk/>
          <pc:sldMk cId="1941269927" sldId="266"/>
        </pc:sldMkLst>
      </pc:sldChg>
      <pc:sldChg chg="modSp modNotesTx">
        <pc:chgData name="Andrews, David" userId="0329fbe1-e1f1-4aca-ad62-601e232c8b8b" providerId="ADAL" clId="{C11BFE9B-D815-4ABE-A910-006A201DE849}" dt="2025-03-14T16:09:10.804" v="241" actId="20577"/>
        <pc:sldMkLst>
          <pc:docMk/>
          <pc:sldMk cId="1297898563" sldId="268"/>
        </pc:sldMkLst>
      </pc:sldChg>
      <pc:sldChg chg="modNotesTx">
        <pc:chgData name="Andrews, David" userId="0329fbe1-e1f1-4aca-ad62-601e232c8b8b" providerId="ADAL" clId="{C11BFE9B-D815-4ABE-A910-006A201DE849}" dt="2025-03-14T16:09:13.397" v="242" actId="20577"/>
        <pc:sldMkLst>
          <pc:docMk/>
          <pc:sldMk cId="84670475" sldId="274"/>
        </pc:sldMkLst>
      </pc:sldChg>
      <pc:sldChg chg="modNotesTx">
        <pc:chgData name="Andrews, David" userId="0329fbe1-e1f1-4aca-ad62-601e232c8b8b" providerId="ADAL" clId="{C11BFE9B-D815-4ABE-A910-006A201DE849}" dt="2025-03-14T16:09:15.284" v="243" actId="20577"/>
        <pc:sldMkLst>
          <pc:docMk/>
          <pc:sldMk cId="2671448839" sldId="275"/>
        </pc:sldMkLst>
      </pc:sldChg>
      <pc:sldChg chg="modSp add">
        <pc:chgData name="Andrews, David" userId="0329fbe1-e1f1-4aca-ad62-601e232c8b8b" providerId="ADAL" clId="{C11BFE9B-D815-4ABE-A910-006A201DE849}" dt="2025-03-14T14:37:14.821" v="184" actId="113"/>
        <pc:sldMkLst>
          <pc:docMk/>
          <pc:sldMk cId="929407417" sldId="279"/>
        </pc:sldMkLst>
      </pc:sldChg>
      <pc:sldChg chg="delSp modSp add setBg delDesignElem modNotesTx">
        <pc:chgData name="Andrews, David" userId="0329fbe1-e1f1-4aca-ad62-601e232c8b8b" providerId="ADAL" clId="{C11BFE9B-D815-4ABE-A910-006A201DE849}" dt="2025-03-14T16:09:07.020" v="240" actId="20577"/>
        <pc:sldMkLst>
          <pc:docMk/>
          <pc:sldMk cId="194324957" sldId="280"/>
        </pc:sldMkLst>
      </pc:sldChg>
    </pc:docChg>
  </pc:docChgLst>
  <pc:docChgLst>
    <pc:chgData name="Andrews, David" userId="0329fbe1-e1f1-4aca-ad62-601e232c8b8b" providerId="ADAL" clId="{B4A2BA6B-E93F-4204-B110-4CCE9DB2B956}"/>
    <pc:docChg chg="custSel addSld delSld modSld sldOrd">
      <pc:chgData name="Andrews, David" userId="0329fbe1-e1f1-4aca-ad62-601e232c8b8b" providerId="ADAL" clId="{B4A2BA6B-E93F-4204-B110-4CCE9DB2B956}" dt="2025-09-24T18:38:51.950" v="688"/>
      <pc:docMkLst>
        <pc:docMk/>
      </pc:docMkLst>
      <pc:sldChg chg="modSp mod">
        <pc:chgData name="Andrews, David" userId="0329fbe1-e1f1-4aca-ad62-601e232c8b8b" providerId="ADAL" clId="{B4A2BA6B-E93F-4204-B110-4CCE9DB2B956}" dt="2025-09-24T18:37:05.829" v="682" actId="20577"/>
        <pc:sldMkLst>
          <pc:docMk/>
          <pc:sldMk cId="3741320344" sldId="256"/>
        </pc:sldMkLst>
        <pc:spChg chg="mod">
          <ac:chgData name="Andrews, David" userId="0329fbe1-e1f1-4aca-ad62-601e232c8b8b" providerId="ADAL" clId="{B4A2BA6B-E93F-4204-B110-4CCE9DB2B956}" dt="2025-09-24T18:37:05.829" v="682" actId="20577"/>
          <ac:spMkLst>
            <pc:docMk/>
            <pc:sldMk cId="3741320344" sldId="256"/>
            <ac:spMk id="3" creationId="{3A030764-8D68-438D-9C86-D4C1CC9ED44B}"/>
          </ac:spMkLst>
        </pc:spChg>
      </pc:sldChg>
      <pc:sldChg chg="del">
        <pc:chgData name="Andrews, David" userId="0329fbe1-e1f1-4aca-ad62-601e232c8b8b" providerId="ADAL" clId="{B4A2BA6B-E93F-4204-B110-4CCE9DB2B956}" dt="2025-09-24T16:14:17.689" v="1" actId="47"/>
        <pc:sldMkLst>
          <pc:docMk/>
          <pc:sldMk cId="1092999876" sldId="257"/>
        </pc:sldMkLst>
      </pc:sldChg>
      <pc:sldChg chg="del">
        <pc:chgData name="Andrews, David" userId="0329fbe1-e1f1-4aca-ad62-601e232c8b8b" providerId="ADAL" clId="{B4A2BA6B-E93F-4204-B110-4CCE9DB2B956}" dt="2025-09-24T16:14:16.739" v="0" actId="47"/>
        <pc:sldMkLst>
          <pc:docMk/>
          <pc:sldMk cId="2689853600" sldId="258"/>
        </pc:sldMkLst>
      </pc:sldChg>
      <pc:sldChg chg="modSp mod ord">
        <pc:chgData name="Andrews, David" userId="0329fbe1-e1f1-4aca-ad62-601e232c8b8b" providerId="ADAL" clId="{B4A2BA6B-E93F-4204-B110-4CCE9DB2B956}" dt="2025-09-24T16:47:40.903" v="222"/>
        <pc:sldMkLst>
          <pc:docMk/>
          <pc:sldMk cId="2317240439" sldId="259"/>
        </pc:sldMkLst>
        <pc:spChg chg="mod">
          <ac:chgData name="Andrews, David" userId="0329fbe1-e1f1-4aca-ad62-601e232c8b8b" providerId="ADAL" clId="{B4A2BA6B-E93F-4204-B110-4CCE9DB2B956}" dt="2025-09-24T16:47:23.495" v="220" actId="20577"/>
          <ac:spMkLst>
            <pc:docMk/>
            <pc:sldMk cId="2317240439" sldId="259"/>
            <ac:spMk id="3" creationId="{9B88F187-5C20-47E8-882A-A7B8F7E4546E}"/>
          </ac:spMkLst>
        </pc:spChg>
      </pc:sldChg>
      <pc:sldChg chg="modSp mod">
        <pc:chgData name="Andrews, David" userId="0329fbe1-e1f1-4aca-ad62-601e232c8b8b" providerId="ADAL" clId="{B4A2BA6B-E93F-4204-B110-4CCE9DB2B956}" dt="2025-09-24T16:17:30.869" v="18" actId="20577"/>
        <pc:sldMkLst>
          <pc:docMk/>
          <pc:sldMk cId="3107427530" sldId="262"/>
        </pc:sldMkLst>
        <pc:spChg chg="mod">
          <ac:chgData name="Andrews, David" userId="0329fbe1-e1f1-4aca-ad62-601e232c8b8b" providerId="ADAL" clId="{B4A2BA6B-E93F-4204-B110-4CCE9DB2B956}" dt="2025-09-24T16:17:30.869" v="18" actId="20577"/>
          <ac:spMkLst>
            <pc:docMk/>
            <pc:sldMk cId="3107427530" sldId="262"/>
            <ac:spMk id="3" creationId="{44BE1A6A-FA14-4E31-A581-6A87DD2E6233}"/>
          </ac:spMkLst>
        </pc:spChg>
      </pc:sldChg>
      <pc:sldChg chg="addSp delSp modSp mod ord">
        <pc:chgData name="Andrews, David" userId="0329fbe1-e1f1-4aca-ad62-601e232c8b8b" providerId="ADAL" clId="{B4A2BA6B-E93F-4204-B110-4CCE9DB2B956}" dt="2025-09-24T17:11:01.385" v="678" actId="478"/>
        <pc:sldMkLst>
          <pc:docMk/>
          <pc:sldMk cId="1297898563" sldId="268"/>
        </pc:sldMkLst>
        <pc:spChg chg="del">
          <ac:chgData name="Andrews, David" userId="0329fbe1-e1f1-4aca-ad62-601e232c8b8b" providerId="ADAL" clId="{B4A2BA6B-E93F-4204-B110-4CCE9DB2B956}" dt="2025-09-24T17:10:58.235" v="676" actId="478"/>
          <ac:spMkLst>
            <pc:docMk/>
            <pc:sldMk cId="1297898563" sldId="268"/>
            <ac:spMk id="3" creationId="{9B88F187-5C20-47E8-882A-A7B8F7E4546E}"/>
          </ac:spMkLst>
        </pc:spChg>
        <pc:spChg chg="add del mod">
          <ac:chgData name="Andrews, David" userId="0329fbe1-e1f1-4aca-ad62-601e232c8b8b" providerId="ADAL" clId="{B4A2BA6B-E93F-4204-B110-4CCE9DB2B956}" dt="2025-09-24T17:11:01.385" v="678" actId="478"/>
          <ac:spMkLst>
            <pc:docMk/>
            <pc:sldMk cId="1297898563" sldId="268"/>
            <ac:spMk id="6" creationId="{0E8FF057-864C-4BD4-EFC6-2E494D45FECE}"/>
          </ac:spMkLst>
        </pc:spChg>
        <pc:spChg chg="add mod">
          <ac:chgData name="Andrews, David" userId="0329fbe1-e1f1-4aca-ad62-601e232c8b8b" providerId="ADAL" clId="{B4A2BA6B-E93F-4204-B110-4CCE9DB2B956}" dt="2025-09-24T17:10:58.497" v="677"/>
          <ac:spMkLst>
            <pc:docMk/>
            <pc:sldMk cId="1297898563" sldId="268"/>
            <ac:spMk id="7" creationId="{4F2E62FA-31F0-BD94-7C9A-D21E1F1026DD}"/>
          </ac:spMkLst>
        </pc:spChg>
      </pc:sldChg>
      <pc:sldChg chg="modSp mod">
        <pc:chgData name="Andrews, David" userId="0329fbe1-e1f1-4aca-ad62-601e232c8b8b" providerId="ADAL" clId="{B4A2BA6B-E93F-4204-B110-4CCE9DB2B956}" dt="2025-09-24T16:51:08.770" v="243" actId="33524"/>
        <pc:sldMkLst>
          <pc:docMk/>
          <pc:sldMk cId="2127592095" sldId="269"/>
        </pc:sldMkLst>
        <pc:spChg chg="mod">
          <ac:chgData name="Andrews, David" userId="0329fbe1-e1f1-4aca-ad62-601e232c8b8b" providerId="ADAL" clId="{B4A2BA6B-E93F-4204-B110-4CCE9DB2B956}" dt="2025-09-24T16:51:08.770" v="243" actId="33524"/>
          <ac:spMkLst>
            <pc:docMk/>
            <pc:sldMk cId="2127592095" sldId="269"/>
            <ac:spMk id="6" creationId="{358A7B59-6F84-4175-AC54-C8490A81C9E4}"/>
          </ac:spMkLst>
        </pc:spChg>
      </pc:sldChg>
      <pc:sldChg chg="addSp delSp modSp mod">
        <pc:chgData name="Andrews, David" userId="0329fbe1-e1f1-4aca-ad62-601e232c8b8b" providerId="ADAL" clId="{B4A2BA6B-E93F-4204-B110-4CCE9DB2B956}" dt="2025-09-24T16:49:10.566" v="242" actId="478"/>
        <pc:sldMkLst>
          <pc:docMk/>
          <pc:sldMk cId="124777279" sldId="271"/>
        </pc:sldMkLst>
        <pc:spChg chg="add del mod">
          <ac:chgData name="Andrews, David" userId="0329fbe1-e1f1-4aca-ad62-601e232c8b8b" providerId="ADAL" clId="{B4A2BA6B-E93F-4204-B110-4CCE9DB2B956}" dt="2025-09-24T16:49:10.566" v="242" actId="478"/>
          <ac:spMkLst>
            <pc:docMk/>
            <pc:sldMk cId="124777279" sldId="271"/>
            <ac:spMk id="4" creationId="{118EAF16-E3BB-CB56-0DF0-8DCDDC63D22E}"/>
          </ac:spMkLst>
        </pc:spChg>
        <pc:spChg chg="mod">
          <ac:chgData name="Andrews, David" userId="0329fbe1-e1f1-4aca-ad62-601e232c8b8b" providerId="ADAL" clId="{B4A2BA6B-E93F-4204-B110-4CCE9DB2B956}" dt="2025-09-24T16:48:39.632" v="238" actId="1076"/>
          <ac:spMkLst>
            <pc:docMk/>
            <pc:sldMk cId="124777279" sldId="271"/>
            <ac:spMk id="11" creationId="{2C71DFAE-3DFA-4E4F-A1DD-B7D1AC41BFF5}"/>
          </ac:spMkLst>
        </pc:spChg>
      </pc:sldChg>
      <pc:sldChg chg="addSp delSp modSp mod ord setBg">
        <pc:chgData name="Andrews, David" userId="0329fbe1-e1f1-4aca-ad62-601e232c8b8b" providerId="ADAL" clId="{B4A2BA6B-E93F-4204-B110-4CCE9DB2B956}" dt="2025-09-24T16:47:48.782" v="224"/>
        <pc:sldMkLst>
          <pc:docMk/>
          <pc:sldMk cId="2307286979" sldId="273"/>
        </pc:sldMkLst>
        <pc:picChg chg="add mod">
          <ac:chgData name="Andrews, David" userId="0329fbe1-e1f1-4aca-ad62-601e232c8b8b" providerId="ADAL" clId="{B4A2BA6B-E93F-4204-B110-4CCE9DB2B956}" dt="2025-09-24T16:15:11.047" v="5" actId="14100"/>
          <ac:picMkLst>
            <pc:docMk/>
            <pc:sldMk cId="2307286979" sldId="273"/>
            <ac:picMk id="3" creationId="{BEF19924-83AA-BFBE-5717-9BA66A7B189D}"/>
          </ac:picMkLst>
        </pc:picChg>
        <pc:picChg chg="del">
          <ac:chgData name="Andrews, David" userId="0329fbe1-e1f1-4aca-ad62-601e232c8b8b" providerId="ADAL" clId="{B4A2BA6B-E93F-4204-B110-4CCE9DB2B956}" dt="2025-09-24T16:14:19.170" v="2" actId="478"/>
          <ac:picMkLst>
            <pc:docMk/>
            <pc:sldMk cId="2307286979" sldId="273"/>
            <ac:picMk id="4" creationId="{9AD10DE4-3E0A-F0A7-0BC4-691997486F43}"/>
          </ac:picMkLst>
        </pc:picChg>
      </pc:sldChg>
      <pc:sldChg chg="del">
        <pc:chgData name="Andrews, David" userId="0329fbe1-e1f1-4aca-ad62-601e232c8b8b" providerId="ADAL" clId="{B4A2BA6B-E93F-4204-B110-4CCE9DB2B956}" dt="2025-09-24T16:48:13.306" v="227" actId="47"/>
        <pc:sldMkLst>
          <pc:docMk/>
          <pc:sldMk cId="84670475" sldId="274"/>
        </pc:sldMkLst>
      </pc:sldChg>
      <pc:sldChg chg="del">
        <pc:chgData name="Andrews, David" userId="0329fbe1-e1f1-4aca-ad62-601e232c8b8b" providerId="ADAL" clId="{B4A2BA6B-E93F-4204-B110-4CCE9DB2B956}" dt="2025-09-24T16:48:14.355" v="228" actId="47"/>
        <pc:sldMkLst>
          <pc:docMk/>
          <pc:sldMk cId="2671448839" sldId="275"/>
        </pc:sldMkLst>
      </pc:sldChg>
      <pc:sldChg chg="modSp del mod">
        <pc:chgData name="Andrews, David" userId="0329fbe1-e1f1-4aca-ad62-601e232c8b8b" providerId="ADAL" clId="{B4A2BA6B-E93F-4204-B110-4CCE9DB2B956}" dt="2025-09-24T16:49:02.326" v="241" actId="47"/>
        <pc:sldMkLst>
          <pc:docMk/>
          <pc:sldMk cId="3282623248" sldId="277"/>
        </pc:sldMkLst>
        <pc:spChg chg="mod">
          <ac:chgData name="Andrews, David" userId="0329fbe1-e1f1-4aca-ad62-601e232c8b8b" providerId="ADAL" clId="{B4A2BA6B-E93F-4204-B110-4CCE9DB2B956}" dt="2025-09-24T16:36:32.594" v="38" actId="20577"/>
          <ac:spMkLst>
            <pc:docMk/>
            <pc:sldMk cId="3282623248" sldId="277"/>
            <ac:spMk id="3" creationId="{44BE1A6A-FA14-4E31-A581-6A87DD2E6233}"/>
          </ac:spMkLst>
        </pc:spChg>
      </pc:sldChg>
      <pc:sldChg chg="del">
        <pc:chgData name="Andrews, David" userId="0329fbe1-e1f1-4aca-ad62-601e232c8b8b" providerId="ADAL" clId="{B4A2BA6B-E93F-4204-B110-4CCE9DB2B956}" dt="2025-09-24T17:11:03.906" v="679" actId="47"/>
        <pc:sldMkLst>
          <pc:docMk/>
          <pc:sldMk cId="194324957" sldId="280"/>
        </pc:sldMkLst>
      </pc:sldChg>
      <pc:sldChg chg="addSp delSp modSp new mod ord">
        <pc:chgData name="Andrews, David" userId="0329fbe1-e1f1-4aca-ad62-601e232c8b8b" providerId="ADAL" clId="{B4A2BA6B-E93F-4204-B110-4CCE9DB2B956}" dt="2025-09-24T16:47:51.073" v="226"/>
        <pc:sldMkLst>
          <pc:docMk/>
          <pc:sldMk cId="2651433687" sldId="281"/>
        </pc:sldMkLst>
        <pc:spChg chg="del">
          <ac:chgData name="Andrews, David" userId="0329fbe1-e1f1-4aca-ad62-601e232c8b8b" providerId="ADAL" clId="{B4A2BA6B-E93F-4204-B110-4CCE9DB2B956}" dt="2025-09-24T16:16:39.555" v="8" actId="478"/>
          <ac:spMkLst>
            <pc:docMk/>
            <pc:sldMk cId="2651433687" sldId="281"/>
            <ac:spMk id="2" creationId="{0B0AC99B-ED93-3A03-854F-2989A9B33B9F}"/>
          </ac:spMkLst>
        </pc:spChg>
        <pc:spChg chg="del">
          <ac:chgData name="Andrews, David" userId="0329fbe1-e1f1-4aca-ad62-601e232c8b8b" providerId="ADAL" clId="{B4A2BA6B-E93F-4204-B110-4CCE9DB2B956}" dt="2025-09-24T16:16:41.478" v="9" actId="478"/>
          <ac:spMkLst>
            <pc:docMk/>
            <pc:sldMk cId="2651433687" sldId="281"/>
            <ac:spMk id="3" creationId="{15811942-5045-7596-9204-AC80CD6E1CEE}"/>
          </ac:spMkLst>
        </pc:spChg>
        <pc:picChg chg="add mod">
          <ac:chgData name="Andrews, David" userId="0329fbe1-e1f1-4aca-ad62-601e232c8b8b" providerId="ADAL" clId="{B4A2BA6B-E93F-4204-B110-4CCE9DB2B956}" dt="2025-09-24T16:16:47.615" v="11" actId="1076"/>
          <ac:picMkLst>
            <pc:docMk/>
            <pc:sldMk cId="2651433687" sldId="281"/>
            <ac:picMk id="5" creationId="{AC5AC9A7-C9D7-AECC-E09D-4404805DC58A}"/>
          </ac:picMkLst>
        </pc:picChg>
      </pc:sldChg>
      <pc:sldChg chg="delSp add del setBg delDesignElem">
        <pc:chgData name="Andrews, David" userId="0329fbe1-e1f1-4aca-ad62-601e232c8b8b" providerId="ADAL" clId="{B4A2BA6B-E93F-4204-B110-4CCE9DB2B956}" dt="2025-09-24T16:42:03.700" v="47" actId="47"/>
        <pc:sldMkLst>
          <pc:docMk/>
          <pc:sldMk cId="1621219043" sldId="282"/>
        </pc:sldMkLst>
        <pc:spChg chg="del">
          <ac:chgData name="Andrews, David" userId="0329fbe1-e1f1-4aca-ad62-601e232c8b8b" providerId="ADAL" clId="{B4A2BA6B-E93F-4204-B110-4CCE9DB2B956}" dt="2025-09-24T16:40:48.786" v="42"/>
          <ac:spMkLst>
            <pc:docMk/>
            <pc:sldMk cId="1621219043" sldId="282"/>
            <ac:spMk id="8" creationId="{B07508A2-49D0-C239-923F-AEA9D63D7632}"/>
          </ac:spMkLst>
        </pc:spChg>
        <pc:spChg chg="del">
          <ac:chgData name="Andrews, David" userId="0329fbe1-e1f1-4aca-ad62-601e232c8b8b" providerId="ADAL" clId="{B4A2BA6B-E93F-4204-B110-4CCE9DB2B956}" dt="2025-09-24T16:40:48.786" v="42"/>
          <ac:spMkLst>
            <pc:docMk/>
            <pc:sldMk cId="1621219043" sldId="282"/>
            <ac:spMk id="10" creationId="{BA132C22-562F-B94E-3AE1-26890EB59247}"/>
          </ac:spMkLst>
        </pc:spChg>
        <pc:spChg chg="del">
          <ac:chgData name="Andrews, David" userId="0329fbe1-e1f1-4aca-ad62-601e232c8b8b" providerId="ADAL" clId="{B4A2BA6B-E93F-4204-B110-4CCE9DB2B956}" dt="2025-09-24T16:40:48.786" v="42"/>
          <ac:spMkLst>
            <pc:docMk/>
            <pc:sldMk cId="1621219043" sldId="282"/>
            <ac:spMk id="12" creationId="{7376F313-0F8A-17A2-C74D-8E4DFC653389}"/>
          </ac:spMkLst>
        </pc:spChg>
        <pc:cxnChg chg="del">
          <ac:chgData name="Andrews, David" userId="0329fbe1-e1f1-4aca-ad62-601e232c8b8b" providerId="ADAL" clId="{B4A2BA6B-E93F-4204-B110-4CCE9DB2B956}" dt="2025-09-24T16:40:48.786" v="42"/>
          <ac:cxnSpMkLst>
            <pc:docMk/>
            <pc:sldMk cId="1621219043" sldId="282"/>
            <ac:cxnSpMk id="14" creationId="{55B11B3D-3869-B12E-B32F-6EF1090BA2AF}"/>
          </ac:cxnSpMkLst>
        </pc:cxnChg>
      </pc:sldChg>
      <pc:sldChg chg="addSp delSp add del setBg delDesignElem">
        <pc:chgData name="Andrews, David" userId="0329fbe1-e1f1-4aca-ad62-601e232c8b8b" providerId="ADAL" clId="{B4A2BA6B-E93F-4204-B110-4CCE9DB2B956}" dt="2025-09-24T16:41:44.147" v="45"/>
        <pc:sldMkLst>
          <pc:docMk/>
          <pc:sldMk cId="2127363897" sldId="283"/>
        </pc:sldMkLst>
        <pc:spChg chg="add del">
          <ac:chgData name="Andrews, David" userId="0329fbe1-e1f1-4aca-ad62-601e232c8b8b" providerId="ADAL" clId="{B4A2BA6B-E93F-4204-B110-4CCE9DB2B956}" dt="2025-09-24T16:41:44.147" v="45"/>
          <ac:spMkLst>
            <pc:docMk/>
            <pc:sldMk cId="2127363897" sldId="283"/>
            <ac:spMk id="8" creationId="{0DDC9134-3E44-D438-B1B2-20D3CDB86F0D}"/>
          </ac:spMkLst>
        </pc:spChg>
        <pc:spChg chg="add del">
          <ac:chgData name="Andrews, David" userId="0329fbe1-e1f1-4aca-ad62-601e232c8b8b" providerId="ADAL" clId="{B4A2BA6B-E93F-4204-B110-4CCE9DB2B956}" dt="2025-09-24T16:41:44.147" v="45"/>
          <ac:spMkLst>
            <pc:docMk/>
            <pc:sldMk cId="2127363897" sldId="283"/>
            <ac:spMk id="10" creationId="{06144B31-8E68-8A7C-F61E-2E66E4DBF501}"/>
          </ac:spMkLst>
        </pc:spChg>
        <pc:spChg chg="add del">
          <ac:chgData name="Andrews, David" userId="0329fbe1-e1f1-4aca-ad62-601e232c8b8b" providerId="ADAL" clId="{B4A2BA6B-E93F-4204-B110-4CCE9DB2B956}" dt="2025-09-24T16:41:44.147" v="45"/>
          <ac:spMkLst>
            <pc:docMk/>
            <pc:sldMk cId="2127363897" sldId="283"/>
            <ac:spMk id="12" creationId="{2645CB57-B582-27B0-005E-BA34AADD2924}"/>
          </ac:spMkLst>
        </pc:spChg>
        <pc:cxnChg chg="add del">
          <ac:chgData name="Andrews, David" userId="0329fbe1-e1f1-4aca-ad62-601e232c8b8b" providerId="ADAL" clId="{B4A2BA6B-E93F-4204-B110-4CCE9DB2B956}" dt="2025-09-24T16:41:44.147" v="45"/>
          <ac:cxnSpMkLst>
            <pc:docMk/>
            <pc:sldMk cId="2127363897" sldId="283"/>
            <ac:cxnSpMk id="14" creationId="{486B9AB2-BAE8-0439-91B5-955A255D1576}"/>
          </ac:cxnSpMkLst>
        </pc:cxnChg>
      </pc:sldChg>
      <pc:sldChg chg="addSp delSp modSp add mod">
        <pc:chgData name="Andrews, David" userId="0329fbe1-e1f1-4aca-ad62-601e232c8b8b" providerId="ADAL" clId="{B4A2BA6B-E93F-4204-B110-4CCE9DB2B956}" dt="2025-09-24T16:52:30.775" v="246" actId="1076"/>
        <pc:sldMkLst>
          <pc:docMk/>
          <pc:sldMk cId="3380938206" sldId="283"/>
        </pc:sldMkLst>
        <pc:spChg chg="add del mod">
          <ac:chgData name="Andrews, David" userId="0329fbe1-e1f1-4aca-ad62-601e232c8b8b" providerId="ADAL" clId="{B4A2BA6B-E93F-4204-B110-4CCE9DB2B956}" dt="2025-09-24T16:52:15.108" v="244" actId="478"/>
          <ac:spMkLst>
            <pc:docMk/>
            <pc:sldMk cId="3380938206" sldId="283"/>
            <ac:spMk id="3" creationId="{74479EDD-3E42-1B15-1E44-39DB81D68303}"/>
          </ac:spMkLst>
        </pc:spChg>
        <pc:spChg chg="mod">
          <ac:chgData name="Andrews, David" userId="0329fbe1-e1f1-4aca-ad62-601e232c8b8b" providerId="ADAL" clId="{B4A2BA6B-E93F-4204-B110-4CCE9DB2B956}" dt="2025-09-24T16:52:30.775" v="246" actId="1076"/>
          <ac:spMkLst>
            <pc:docMk/>
            <pc:sldMk cId="3380938206" sldId="283"/>
            <ac:spMk id="4" creationId="{5C694053-2A60-957D-E2C6-9B51282CCA0F}"/>
          </ac:spMkLst>
        </pc:spChg>
        <pc:spChg chg="del mod">
          <ac:chgData name="Andrews, David" userId="0329fbe1-e1f1-4aca-ad62-601e232c8b8b" providerId="ADAL" clId="{B4A2BA6B-E93F-4204-B110-4CCE9DB2B956}" dt="2025-09-24T16:42:10.201" v="49" actId="478"/>
          <ac:spMkLst>
            <pc:docMk/>
            <pc:sldMk cId="3380938206" sldId="283"/>
            <ac:spMk id="11" creationId="{E8E1C233-ADCE-382D-EBC6-D9919EBFF200}"/>
          </ac:spMkLst>
        </pc:spChg>
      </pc:sldChg>
      <pc:sldChg chg="add">
        <pc:chgData name="Andrews, David" userId="0329fbe1-e1f1-4aca-ad62-601e232c8b8b" providerId="ADAL" clId="{B4A2BA6B-E93F-4204-B110-4CCE9DB2B956}" dt="2025-09-24T16:48:21.191" v="229"/>
        <pc:sldMkLst>
          <pc:docMk/>
          <pc:sldMk cId="3403282159" sldId="284"/>
        </pc:sldMkLst>
      </pc:sldChg>
      <pc:sldChg chg="addSp delSp modSp new del mod">
        <pc:chgData name="Andrews, David" userId="0329fbe1-e1f1-4aca-ad62-601e232c8b8b" providerId="ADAL" clId="{B4A2BA6B-E93F-4204-B110-4CCE9DB2B956}" dt="2025-09-24T17:10:21.292" v="668" actId="47"/>
        <pc:sldMkLst>
          <pc:docMk/>
          <pc:sldMk cId="783843792" sldId="285"/>
        </pc:sldMkLst>
        <pc:spChg chg="mod">
          <ac:chgData name="Andrews, David" userId="0329fbe1-e1f1-4aca-ad62-601e232c8b8b" providerId="ADAL" clId="{B4A2BA6B-E93F-4204-B110-4CCE9DB2B956}" dt="2025-09-24T16:55:14.511" v="379" actId="20577"/>
          <ac:spMkLst>
            <pc:docMk/>
            <pc:sldMk cId="783843792" sldId="285"/>
            <ac:spMk id="2" creationId="{EA2487E2-3F4A-B125-FC8C-8116DDEA6D3A}"/>
          </ac:spMkLst>
        </pc:spChg>
        <pc:spChg chg="del">
          <ac:chgData name="Andrews, David" userId="0329fbe1-e1f1-4aca-ad62-601e232c8b8b" providerId="ADAL" clId="{B4A2BA6B-E93F-4204-B110-4CCE9DB2B956}" dt="2025-09-24T16:55:58.011" v="380"/>
          <ac:spMkLst>
            <pc:docMk/>
            <pc:sldMk cId="783843792" sldId="285"/>
            <ac:spMk id="3" creationId="{3096198B-0959-D57A-FBC0-4E08F9A40300}"/>
          </ac:spMkLst>
        </pc:spChg>
        <pc:spChg chg="add del mod">
          <ac:chgData name="Andrews, David" userId="0329fbe1-e1f1-4aca-ad62-601e232c8b8b" providerId="ADAL" clId="{B4A2BA6B-E93F-4204-B110-4CCE9DB2B956}" dt="2025-09-24T16:56:02.497" v="381" actId="478"/>
          <ac:spMkLst>
            <pc:docMk/>
            <pc:sldMk cId="783843792" sldId="285"/>
            <ac:spMk id="4" creationId="{E1FF36E5-E7C4-0474-9D44-61D73E9FE636}"/>
          </ac:spMkLst>
        </pc:spChg>
        <pc:spChg chg="add del">
          <ac:chgData name="Andrews, David" userId="0329fbe1-e1f1-4aca-ad62-601e232c8b8b" providerId="ADAL" clId="{B4A2BA6B-E93F-4204-B110-4CCE9DB2B956}" dt="2025-09-24T16:56:05.584" v="383" actId="478"/>
          <ac:spMkLst>
            <pc:docMk/>
            <pc:sldMk cId="783843792" sldId="285"/>
            <ac:spMk id="5" creationId="{6370A241-A881-42F8-4782-F297E897390A}"/>
          </ac:spMkLst>
        </pc:spChg>
        <pc:spChg chg="add mod">
          <ac:chgData name="Andrews, David" userId="0329fbe1-e1f1-4aca-ad62-601e232c8b8b" providerId="ADAL" clId="{B4A2BA6B-E93F-4204-B110-4CCE9DB2B956}" dt="2025-09-24T16:56:20.347" v="385" actId="14100"/>
          <ac:spMkLst>
            <pc:docMk/>
            <pc:sldMk cId="783843792" sldId="285"/>
            <ac:spMk id="6" creationId="{D0090A80-653C-58DA-D0F6-4A2A71A4E4F7}"/>
          </ac:spMkLst>
        </pc:spChg>
        <pc:spChg chg="add del mod">
          <ac:chgData name="Andrews, David" userId="0329fbe1-e1f1-4aca-ad62-601e232c8b8b" providerId="ADAL" clId="{B4A2BA6B-E93F-4204-B110-4CCE9DB2B956}" dt="2025-09-24T16:57:06.764" v="388" actId="478"/>
          <ac:spMkLst>
            <pc:docMk/>
            <pc:sldMk cId="783843792" sldId="285"/>
            <ac:spMk id="7" creationId="{82DEF73B-EA7B-B233-50B3-07AA4E02BAEE}"/>
          </ac:spMkLst>
        </pc:spChg>
        <pc:spChg chg="add del mod">
          <ac:chgData name="Andrews, David" userId="0329fbe1-e1f1-4aca-ad62-601e232c8b8b" providerId="ADAL" clId="{B4A2BA6B-E93F-4204-B110-4CCE9DB2B956}" dt="2025-09-24T16:57:12.631" v="390" actId="478"/>
          <ac:spMkLst>
            <pc:docMk/>
            <pc:sldMk cId="783843792" sldId="285"/>
            <ac:spMk id="8" creationId="{4F37FCDF-2966-CB4B-EB07-55E3D380F6B8}"/>
          </ac:spMkLst>
        </pc:spChg>
        <pc:picChg chg="add mod">
          <ac:chgData name="Andrews, David" userId="0329fbe1-e1f1-4aca-ad62-601e232c8b8b" providerId="ADAL" clId="{B4A2BA6B-E93F-4204-B110-4CCE9DB2B956}" dt="2025-09-24T16:58:01.840" v="395" actId="1076"/>
          <ac:picMkLst>
            <pc:docMk/>
            <pc:sldMk cId="783843792" sldId="285"/>
            <ac:picMk id="1036" creationId="{55F4D85C-93E1-F60E-2921-6CA1B6180CA3}"/>
          </ac:picMkLst>
        </pc:picChg>
      </pc:sldChg>
      <pc:sldChg chg="delSp add del">
        <pc:chgData name="Andrews, David" userId="0329fbe1-e1f1-4aca-ad62-601e232c8b8b" providerId="ADAL" clId="{B4A2BA6B-E93F-4204-B110-4CCE9DB2B956}" dt="2025-09-24T18:37:24.881" v="683" actId="47"/>
        <pc:sldMkLst>
          <pc:docMk/>
          <pc:sldMk cId="1391658199" sldId="286"/>
        </pc:sldMkLst>
        <pc:picChg chg="del">
          <ac:chgData name="Andrews, David" userId="0329fbe1-e1f1-4aca-ad62-601e232c8b8b" providerId="ADAL" clId="{B4A2BA6B-E93F-4204-B110-4CCE9DB2B956}" dt="2025-09-24T16:57:57.360" v="394" actId="478"/>
          <ac:picMkLst>
            <pc:docMk/>
            <pc:sldMk cId="1391658199" sldId="286"/>
            <ac:picMk id="1036" creationId="{0EF612BD-4AC5-136D-51C5-FE4D4D409C8C}"/>
          </ac:picMkLst>
        </pc:picChg>
      </pc:sldChg>
      <pc:sldChg chg="add del">
        <pc:chgData name="Andrews, David" userId="0329fbe1-e1f1-4aca-ad62-601e232c8b8b" providerId="ADAL" clId="{B4A2BA6B-E93F-4204-B110-4CCE9DB2B956}" dt="2025-09-24T17:03:59.006" v="397" actId="47"/>
        <pc:sldMkLst>
          <pc:docMk/>
          <pc:sldMk cId="442962871" sldId="287"/>
        </pc:sldMkLst>
      </pc:sldChg>
      <pc:sldChg chg="delSp modSp add del mod setBg delDesignElem">
        <pc:chgData name="Andrews, David" userId="0329fbe1-e1f1-4aca-ad62-601e232c8b8b" providerId="ADAL" clId="{B4A2BA6B-E93F-4204-B110-4CCE9DB2B956}" dt="2025-09-24T17:06:12.112" v="420" actId="47"/>
        <pc:sldMkLst>
          <pc:docMk/>
          <pc:sldMk cId="461967528" sldId="287"/>
        </pc:sldMkLst>
        <pc:spChg chg="mod">
          <ac:chgData name="Andrews, David" userId="0329fbe1-e1f1-4aca-ad62-601e232c8b8b" providerId="ADAL" clId="{B4A2BA6B-E93F-4204-B110-4CCE9DB2B956}" dt="2025-09-24T17:04:28.933" v="412" actId="6549"/>
          <ac:spMkLst>
            <pc:docMk/>
            <pc:sldMk cId="461967528" sldId="287"/>
            <ac:spMk id="2" creationId="{56B55893-433A-4E47-ABCE-8043BF71B9DC}"/>
          </ac:spMkLst>
        </pc:spChg>
        <pc:spChg chg="del">
          <ac:chgData name="Andrews, David" userId="0329fbe1-e1f1-4aca-ad62-601e232c8b8b" providerId="ADAL" clId="{B4A2BA6B-E93F-4204-B110-4CCE9DB2B956}" dt="2025-09-24T17:04:21.122" v="399"/>
          <ac:spMkLst>
            <pc:docMk/>
            <pc:sldMk cId="461967528" sldId="287"/>
            <ac:spMk id="8" creationId="{675691EE-E996-8E0A-C5FB-9B7500758139}"/>
          </ac:spMkLst>
        </pc:spChg>
        <pc:spChg chg="del">
          <ac:chgData name="Andrews, David" userId="0329fbe1-e1f1-4aca-ad62-601e232c8b8b" providerId="ADAL" clId="{B4A2BA6B-E93F-4204-B110-4CCE9DB2B956}" dt="2025-09-24T17:04:21.122" v="399"/>
          <ac:spMkLst>
            <pc:docMk/>
            <pc:sldMk cId="461967528" sldId="287"/>
            <ac:spMk id="10" creationId="{9079DC91-FB47-1094-CF2A-A8DFB74D3127}"/>
          </ac:spMkLst>
        </pc:spChg>
        <pc:spChg chg="del">
          <ac:chgData name="Andrews, David" userId="0329fbe1-e1f1-4aca-ad62-601e232c8b8b" providerId="ADAL" clId="{B4A2BA6B-E93F-4204-B110-4CCE9DB2B956}" dt="2025-09-24T17:04:21.122" v="399"/>
          <ac:spMkLst>
            <pc:docMk/>
            <pc:sldMk cId="461967528" sldId="287"/>
            <ac:spMk id="12" creationId="{80EF1769-352F-3A0E-4757-8697D1F1AB9E}"/>
          </ac:spMkLst>
        </pc:spChg>
        <pc:cxnChg chg="del">
          <ac:chgData name="Andrews, David" userId="0329fbe1-e1f1-4aca-ad62-601e232c8b8b" providerId="ADAL" clId="{B4A2BA6B-E93F-4204-B110-4CCE9DB2B956}" dt="2025-09-24T17:04:21.122" v="399"/>
          <ac:cxnSpMkLst>
            <pc:docMk/>
            <pc:sldMk cId="461967528" sldId="287"/>
            <ac:cxnSpMk id="14" creationId="{F1AD7377-19E9-5C17-2764-2F62500FBE60}"/>
          </ac:cxnSpMkLst>
        </pc:cxnChg>
      </pc:sldChg>
      <pc:sldChg chg="modSp add mod ord">
        <pc:chgData name="Andrews, David" userId="0329fbe1-e1f1-4aca-ad62-601e232c8b8b" providerId="ADAL" clId="{B4A2BA6B-E93F-4204-B110-4CCE9DB2B956}" dt="2025-09-24T18:38:24.696" v="684" actId="20577"/>
        <pc:sldMkLst>
          <pc:docMk/>
          <pc:sldMk cId="1045753415" sldId="288"/>
        </pc:sldMkLst>
        <pc:spChg chg="mod">
          <ac:chgData name="Andrews, David" userId="0329fbe1-e1f1-4aca-ad62-601e232c8b8b" providerId="ADAL" clId="{B4A2BA6B-E93F-4204-B110-4CCE9DB2B956}" dt="2025-09-24T17:06:51.113" v="483" actId="6549"/>
          <ac:spMkLst>
            <pc:docMk/>
            <pc:sldMk cId="1045753415" sldId="288"/>
            <ac:spMk id="2" creationId="{82D10870-B6AF-B267-AA5C-ADB24DAD799B}"/>
          </ac:spMkLst>
        </pc:spChg>
        <pc:spChg chg="mod">
          <ac:chgData name="Andrews, David" userId="0329fbe1-e1f1-4aca-ad62-601e232c8b8b" providerId="ADAL" clId="{B4A2BA6B-E93F-4204-B110-4CCE9DB2B956}" dt="2025-09-24T18:38:24.696" v="684" actId="20577"/>
          <ac:spMkLst>
            <pc:docMk/>
            <pc:sldMk cId="1045753415" sldId="288"/>
            <ac:spMk id="3" creationId="{2D5AF604-D14D-C4D1-56C4-C36C8C828917}"/>
          </ac:spMkLst>
        </pc:spChg>
      </pc:sldChg>
      <pc:sldChg chg="addSp delSp modSp add mod ord">
        <pc:chgData name="Andrews, David" userId="0329fbe1-e1f1-4aca-ad62-601e232c8b8b" providerId="ADAL" clId="{B4A2BA6B-E93F-4204-B110-4CCE9DB2B956}" dt="2025-09-24T17:10:26.708" v="670" actId="478"/>
        <pc:sldMkLst>
          <pc:docMk/>
          <pc:sldMk cId="1932525649" sldId="289"/>
        </pc:sldMkLst>
        <pc:spChg chg="del">
          <ac:chgData name="Andrews, David" userId="0329fbe1-e1f1-4aca-ad62-601e232c8b8b" providerId="ADAL" clId="{B4A2BA6B-E93F-4204-B110-4CCE9DB2B956}" dt="2025-09-24T17:08:55.815" v="646" actId="478"/>
          <ac:spMkLst>
            <pc:docMk/>
            <pc:sldMk cId="1932525649" sldId="289"/>
            <ac:spMk id="3" creationId="{B30F9914-F2BE-E6F1-DC53-9BD19FD0B25F}"/>
          </ac:spMkLst>
        </pc:spChg>
        <pc:spChg chg="add del mod">
          <ac:chgData name="Andrews, David" userId="0329fbe1-e1f1-4aca-ad62-601e232c8b8b" providerId="ADAL" clId="{B4A2BA6B-E93F-4204-B110-4CCE9DB2B956}" dt="2025-09-24T17:09:03.566" v="648" actId="478"/>
          <ac:spMkLst>
            <pc:docMk/>
            <pc:sldMk cId="1932525649" sldId="289"/>
            <ac:spMk id="6" creationId="{DAF64CF5-09B1-E05C-9889-E9F8A0C4B1C8}"/>
          </ac:spMkLst>
        </pc:spChg>
        <pc:spChg chg="add mod">
          <ac:chgData name="Andrews, David" userId="0329fbe1-e1f1-4aca-ad62-601e232c8b8b" providerId="ADAL" clId="{B4A2BA6B-E93F-4204-B110-4CCE9DB2B956}" dt="2025-09-24T17:10:05.204" v="662" actId="1076"/>
          <ac:spMkLst>
            <pc:docMk/>
            <pc:sldMk cId="1932525649" sldId="289"/>
            <ac:spMk id="7" creationId="{6AABBCA7-0B57-0F62-B38B-48CB8C9601BB}"/>
          </ac:spMkLst>
        </pc:spChg>
        <pc:picChg chg="add del mod">
          <ac:chgData name="Andrews, David" userId="0329fbe1-e1f1-4aca-ad62-601e232c8b8b" providerId="ADAL" clId="{B4A2BA6B-E93F-4204-B110-4CCE9DB2B956}" dt="2025-09-24T17:10:26.708" v="670" actId="478"/>
          <ac:picMkLst>
            <pc:docMk/>
            <pc:sldMk cId="1932525649" sldId="289"/>
            <ac:picMk id="9" creationId="{9B7314E8-7662-FC97-BE4D-1287BC5E4058}"/>
          </ac:picMkLst>
        </pc:picChg>
      </pc:sldChg>
      <pc:sldChg chg="add">
        <pc:chgData name="Andrews, David" userId="0329fbe1-e1f1-4aca-ad62-601e232c8b8b" providerId="ADAL" clId="{B4A2BA6B-E93F-4204-B110-4CCE9DB2B956}" dt="2025-09-24T17:10:23.893" v="669" actId="2890"/>
        <pc:sldMkLst>
          <pc:docMk/>
          <pc:sldMk cId="2237620934" sldId="290"/>
        </pc:sldMkLst>
      </pc:sldChg>
      <pc:sldChg chg="add ord">
        <pc:chgData name="Andrews, David" userId="0329fbe1-e1f1-4aca-ad62-601e232c8b8b" providerId="ADAL" clId="{B4A2BA6B-E93F-4204-B110-4CCE9DB2B956}" dt="2025-09-24T18:38:51.950" v="688"/>
        <pc:sldMkLst>
          <pc:docMk/>
          <pc:sldMk cId="1743004838" sldId="291"/>
        </pc:sldMkLst>
      </pc:sldChg>
    </pc:docChg>
  </pc:docChgLst>
  <pc:docChgLst>
    <pc:chgData name="Andrews, David" userId="0329fbe1-e1f1-4aca-ad62-601e232c8b8b" providerId="ADAL" clId="{06356757-CC25-4D4F-BD96-A0E50894B231}"/>
    <pc:docChg chg="custSel modSld">
      <pc:chgData name="Andrews, David" userId="0329fbe1-e1f1-4aca-ad62-601e232c8b8b" providerId="ADAL" clId="{06356757-CC25-4D4F-BD96-A0E50894B231}" dt="2025-05-28T17:38:42.290" v="9" actId="20577"/>
      <pc:docMkLst>
        <pc:docMk/>
      </pc:docMkLst>
      <pc:sldChg chg="modNotesTx">
        <pc:chgData name="Andrews, David" userId="0329fbe1-e1f1-4aca-ad62-601e232c8b8b" providerId="ADAL" clId="{06356757-CC25-4D4F-BD96-A0E50894B231}" dt="2025-05-28T17:38:42.290" v="9" actId="20577"/>
        <pc:sldMkLst>
          <pc:docMk/>
          <pc:sldMk cId="2689853600" sldId="258"/>
        </pc:sldMkLst>
      </pc:sldChg>
      <pc:sldChg chg="addSp delSp modSp modNotesTx">
        <pc:chgData name="Andrews, David" userId="0329fbe1-e1f1-4aca-ad62-601e232c8b8b" providerId="ADAL" clId="{06356757-CC25-4D4F-BD96-A0E50894B231}" dt="2025-05-21T20:16:27.907" v="5" actId="1076"/>
        <pc:sldMkLst>
          <pc:docMk/>
          <pc:sldMk cId="504327591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1DF9-7F32-4A13-9A91-A9C7644F1742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3CFF6-8F9C-4CE5-836F-54376526E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79D85-066D-FF5E-A202-C065ACD8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CF5E98-08FF-F6ED-3B01-F162F9F59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D618B-3A88-D7FF-F621-4676856F5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DEA2-6837-45C8-8F59-94DB40C9C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9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487f8e3c5_1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4487f8e3c5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A034-D2CA-8AFE-D9A2-7BB8ABBA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F9506-F548-B5A1-C1DD-9511B8AFA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2D6F1-5B23-5F00-E4CA-B99457327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98BA1-4EF1-A9E0-DF60-2213B6138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4E9EA-E6A8-8194-B150-768B0315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458F1-FF2B-9533-592C-D4D9F7095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192C50-9692-0657-D607-C98F37DEE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56DCE-A60A-541A-29DB-DD009411D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9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https://www.youtube.com/watch?v=1Evwgu369Jw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5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0F4AE-D067-034E-4B48-F4435F627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CEFF2-4214-004F-B7DA-08F56F3D7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3FD18-7742-8FC7-30D3-9A94AFC1C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EE143-1811-BB23-53A4-BACCB5106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7227F-3ADC-1BC5-BC16-10C19FA81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A347E-63EC-34EA-5E26-BE1B84B0D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86191D-53CF-F814-746A-FFCE50A69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7F173-7C5B-3D46-E2FC-E7AF65626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3CFF6-8F9C-4CE5-836F-54376526E6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6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6C85-F8A0-4449-B559-748EC6300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A4217-081C-446D-B10C-12EBA8F4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6CB22-2E42-4DD8-BE53-71D3A10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90E5-CBAC-4C59-B1C0-266EBA44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DC792-7C46-4408-BD6A-6FDA73A4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2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44A7-5D39-426E-94C3-A36F5237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6F1DE-B06A-48D1-B94A-0A5CB110A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782C2-63EA-45B2-8B51-370F71F6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AED6-8DE7-4CD4-9D11-0C1DBDFC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104E0-6EE4-4DEA-AD1B-B1457797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5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2B751-6B5E-4675-8230-0E21DF5BB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B8DD2-BA15-46EA-91AA-06106F79B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D4429-CE04-4E51-B1C1-BDF49949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922E-8247-4FF0-8199-733E39BD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47E5-876C-4E3C-BAFD-92DB05F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A900-B379-4807-999C-5B8D2CAC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DAA20-CF23-4363-8969-799C8433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BFE8B-905D-4BDA-8E1A-7DD1D7A7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2B5B3-EF6F-4A6D-8111-07F76054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97DC6-5286-4838-83CD-CB463136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B02D-F2F5-440D-8EB8-A69B0965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0A974-806D-493A-A988-62760050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C5D1E-A3C1-4D7D-90E1-AAAC98BD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0E89A-8B0E-4D83-A25B-15B6EE69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00D57-2E93-4A50-AD68-C51BE95E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0759-5B88-494A-82E0-E53D1D2A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96EF-746F-4095-AB82-2D5129F70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53006-868C-4F80-915C-362CA1E18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CF4A9-83CE-48F7-AA45-2FC8AC44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E534D-2B31-4EFC-B015-1CA49DA4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23BB3-920A-419F-9704-BC50A133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5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1104-4AC6-41A2-A8FC-65BD8620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A4552-9B11-455D-BB2E-12037046D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ACED7-A916-4ECE-BA34-599FC66B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D6ACA-6F03-4B2D-A9A0-CF694577F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39356-EB8E-444B-85F3-4AAA1AD33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02AD3-1D0D-410F-9136-E3984732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2A17C-3275-45BB-8AD7-FC6C0FA6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20DED-CA89-43F8-A4D1-094C30FC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3108-9467-49FE-9CF6-C63BA446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69C2C-68E2-4356-8C8D-4FC7947F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BAC76-1EE8-43B3-B8C7-6919A180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C6808-EC33-4241-9B1E-05A76E14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8E7C5-2FEE-4F28-95A0-6FAC1943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03CB4-35F6-482B-A9C3-7832FA73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17966-DEC2-455C-A3E3-979321D5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F772-9440-460C-9221-9AD5FE1F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B3340-2A28-459F-A6A7-5E067D5F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726C8-EF85-465F-B4FD-5C111848F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9B0C9-D0CE-4487-BD32-78DB23DB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EF3E2-2640-478C-A36C-BB69CE37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5766E-FCC9-4C4D-BF90-676A407D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1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A690-7083-4982-9D6C-28545877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F4BCC-3D9D-4EEF-8B7A-3496C722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1DC17-324D-4C97-A5B8-F2C1B317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22EE4-16D3-4184-BFA0-AA24BE80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2DB13-2F8A-4513-8679-29F8CF03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21F48-2FEC-4F0F-ACEB-068094EE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9C305-8C2B-4432-B82C-2451DD7E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80F05-FCBF-4DE0-BF6D-170315A72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0D613-F28B-4297-9039-BA623305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78FD-9590-4075-B45F-D236377ECB5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3747E-1910-4267-B4B1-20F32A5B8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BAE7-6366-4667-BDA1-25D8B1539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62A2-241C-49E8-B19F-C8B5094A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vwgu369Jw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29637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cc.vt.edu/outreach_consultation/crm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rginiatech.pageuppeople.com/learning/7927" TargetMode="External"/><Relationship Id="rId4" Type="http://schemas.openxmlformats.org/officeDocument/2006/relationships/hyperlink" Target="https://virginiatech.pageuppeople.com/learning/1066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EF0B3-DA3B-4266-8570-9466D87F8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60" y="1188636"/>
            <a:ext cx="3980931" cy="44737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100" kern="1200" dirty="0">
                <a:latin typeface="+mj-lt"/>
                <a:ea typeface="+mj-ea"/>
                <a:cs typeface="+mj-cs"/>
              </a:rPr>
              <a:t>A Compassionate </a:t>
            </a:r>
            <a:r>
              <a:rPr lang="en-US" sz="3100" dirty="0"/>
              <a:t>Response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 to </a:t>
            </a:r>
            <a:r>
              <a:rPr lang="en-US" sz="3100" dirty="0"/>
              <a:t>Crisis</a:t>
            </a: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A030764-8D68-438D-9C86-D4C1CC9ED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4427" y="1648870"/>
            <a:ext cx="576261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Dave Andrews</a:t>
            </a:r>
          </a:p>
          <a:p>
            <a:pPr algn="l"/>
            <a:r>
              <a:rPr lang="en-US" dirty="0"/>
              <a:t>Associate Director of Employee Wellness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40B9DA9-0B4A-E371-2E1E-E2749527A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F081B-49A8-6559-4E2B-950161E89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3F5259-6E4E-4322-4ADF-D0529819A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E8152F7-C0F0-3ECA-ED3B-D10A603C3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A878F-CFFD-5EDE-7AE3-6F847A952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3A31A-C9E8-B26F-D3DC-7BC68196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Activity Sheet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5A461C-EDA1-814C-03A5-4EC4FC3B6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A1B83CD-CD20-F5F2-0EBC-3DA8E11A8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94053-2A60-957D-E2C6-9B51282CCA0F}"/>
              </a:ext>
            </a:extLst>
          </p:cNvPr>
          <p:cNvSpPr txBox="1"/>
          <p:nvPr/>
        </p:nvSpPr>
        <p:spPr>
          <a:xfrm>
            <a:off x="5179566" y="2920368"/>
            <a:ext cx="47162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What strategies do you use to calm yourself in stressful situations?</a:t>
            </a:r>
          </a:p>
        </p:txBody>
      </p:sp>
    </p:spTree>
    <p:extLst>
      <p:ext uri="{BB962C8B-B14F-4D97-AF65-F5344CB8AC3E}">
        <p14:creationId xmlns:p14="http://schemas.microsoft.com/office/powerpoint/2010/main" val="338093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CF9FB-9546-8358-11D4-8DC7172F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22A58D-37F6-E2EA-EF43-698A7DDF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B25C10A-6BEF-F4AB-476B-A4B7A0EC7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4BCD72-2371-0FBB-05B4-3B6FF28BE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5AD2-3D08-B642-3DAD-818E95A3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Activity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346D52-8098-DFBF-E428-7B101463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3A665C-A791-58EF-C8F3-19E904F44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ABBCA7-0B57-0F62-B38B-48CB8C9601BB}"/>
              </a:ext>
            </a:extLst>
          </p:cNvPr>
          <p:cNvSpPr txBox="1">
            <a:spLocks/>
          </p:cNvSpPr>
          <p:nvPr/>
        </p:nvSpPr>
        <p:spPr>
          <a:xfrm>
            <a:off x="5129013" y="1515144"/>
            <a:ext cx="6362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can we support others going through the situation?</a:t>
            </a:r>
          </a:p>
        </p:txBody>
      </p:sp>
    </p:spTree>
    <p:extLst>
      <p:ext uri="{BB962C8B-B14F-4D97-AF65-F5344CB8AC3E}">
        <p14:creationId xmlns:p14="http://schemas.microsoft.com/office/powerpoint/2010/main" val="193252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B3B5D-519E-C280-7E4E-0231473E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E17AA0F-3006-85AF-867A-7FC76EE50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B1F4852-63C9-A0B8-61BC-149E31BA5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B124B-7780-82EB-3144-20B2D2FC2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68F39-BB93-23FF-B07F-C716F1A2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Activity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37F04A-C190-146A-3FC1-40D3E14FC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8E0BDDB-AA6D-FCF8-4E0A-1BA640AE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59266B-8900-897F-6F4F-01A00BD5E335}"/>
              </a:ext>
            </a:extLst>
          </p:cNvPr>
          <p:cNvSpPr txBox="1">
            <a:spLocks/>
          </p:cNvSpPr>
          <p:nvPr/>
        </p:nvSpPr>
        <p:spPr>
          <a:xfrm>
            <a:off x="5129013" y="1515144"/>
            <a:ext cx="6362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can we support others going through the situation?</a:t>
            </a:r>
          </a:p>
        </p:txBody>
      </p:sp>
      <p:pic>
        <p:nvPicPr>
          <p:cNvPr id="9" name="Picture 12" descr="Continue To Hold Stock Illustration - Download Image Now - Human Skeleton,  Humor, Using Phone - iStock">
            <a:extLst>
              <a:ext uri="{FF2B5EF4-FFF2-40B4-BE49-F238E27FC236}">
                <a16:creationId xmlns:a16="http://schemas.microsoft.com/office/drawing/2014/main" id="{815D9B3F-8DDE-1732-AFB5-88BFB4C5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23" y="2840707"/>
            <a:ext cx="3476677" cy="25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2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42AA-C52A-47C4-9C20-47D3D540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1A6A-FA14-4E31-A581-6A87DD2E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06" y="1718678"/>
            <a:ext cx="651020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Speak slowly and confidently with a gentle, caring tone of voice.</a:t>
            </a:r>
          </a:p>
          <a:p>
            <a:r>
              <a:rPr lang="en-US" dirty="0"/>
              <a:t>Do not argue or challenge the person.</a:t>
            </a:r>
          </a:p>
          <a:p>
            <a:r>
              <a:rPr lang="en-US" dirty="0"/>
              <a:t>Do not threaten.</a:t>
            </a:r>
          </a:p>
          <a:p>
            <a:r>
              <a:rPr lang="en-US" dirty="0"/>
              <a:t>Do not raise your voice or talk too fast.</a:t>
            </a:r>
          </a:p>
          <a:p>
            <a:r>
              <a:rPr lang="en-US" dirty="0"/>
              <a:t>Use positive words instead of negative words.</a:t>
            </a:r>
          </a:p>
          <a:p>
            <a:r>
              <a:rPr lang="en-US" dirty="0"/>
              <a:t>Stay calm and avoid nervous behavior.</a:t>
            </a:r>
          </a:p>
          <a:p>
            <a:r>
              <a:rPr lang="en-US" dirty="0"/>
              <a:t>Do not restrict the person’s movement.</a:t>
            </a:r>
          </a:p>
          <a:p>
            <a:r>
              <a:rPr lang="en-US" dirty="0"/>
              <a:t>Try to be aware of what may increase the person’s fear and aggression.</a:t>
            </a:r>
          </a:p>
          <a:p>
            <a:r>
              <a:rPr lang="en-US" dirty="0"/>
              <a:t>Think about how your unintentional bias may be playing into the situation (culture, identity, etc.). </a:t>
            </a:r>
          </a:p>
          <a:p>
            <a:r>
              <a:rPr lang="en-US" dirty="0"/>
              <a:t>Pause, if needed, during the conversation.</a:t>
            </a:r>
          </a:p>
          <a:p>
            <a:endParaRPr lang="en-US" dirty="0"/>
          </a:p>
        </p:txBody>
      </p:sp>
      <p:pic>
        <p:nvPicPr>
          <p:cNvPr id="5" name="Picture 4" descr="Duck with two ducklings">
            <a:extLst>
              <a:ext uri="{FF2B5EF4-FFF2-40B4-BE49-F238E27FC236}">
                <a16:creationId xmlns:a16="http://schemas.microsoft.com/office/drawing/2014/main" id="{9CC15019-ACF3-62C6-6929-96403BCC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95" y="1902618"/>
            <a:ext cx="4572000" cy="3052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B577CD-0940-4278-A4EA-3BCBE4D1A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395" y="6070016"/>
            <a:ext cx="2857500" cy="43815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A7B59-6F84-4175-AC54-C8490A81C9E4}"/>
              </a:ext>
            </a:extLst>
          </p:cNvPr>
          <p:cNvSpPr txBox="1"/>
          <p:nvPr/>
        </p:nvSpPr>
        <p:spPr>
          <a:xfrm>
            <a:off x="7071895" y="5120640"/>
            <a:ext cx="4572000" cy="369332"/>
          </a:xfrm>
          <a:prstGeom prst="rect">
            <a:avLst/>
          </a:prstGeom>
          <a:noFill/>
          <a:ln w="19050">
            <a:solidFill>
              <a:srgbClr val="EA5E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 Must ensure safety for all involved </a:t>
            </a:r>
          </a:p>
        </p:txBody>
      </p:sp>
    </p:spTree>
    <p:extLst>
      <p:ext uri="{BB962C8B-B14F-4D97-AF65-F5344CB8AC3E}">
        <p14:creationId xmlns:p14="http://schemas.microsoft.com/office/powerpoint/2010/main" val="212759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7EFD-4767-48A0-AE8A-3DEA82E8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6800-1EF2-4E67-AA9C-022D3F2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043"/>
            <a:ext cx="458142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Never stop assessing the situation</a:t>
            </a:r>
          </a:p>
          <a:p>
            <a:endParaRPr lang="en-US" dirty="0"/>
          </a:p>
          <a:p>
            <a:r>
              <a:rPr lang="en-US" dirty="0"/>
              <a:t>Be curious</a:t>
            </a:r>
          </a:p>
          <a:p>
            <a:pPr lvl="1"/>
            <a:r>
              <a:rPr lang="en-US" dirty="0"/>
              <a:t>Listen to learn not to solve </a:t>
            </a:r>
          </a:p>
          <a:p>
            <a:pPr marL="457200" lvl="1" indent="0">
              <a:buNone/>
            </a:pPr>
            <a:r>
              <a:rPr lang="en-US" dirty="0"/>
              <a:t>    (2 minute rule)</a:t>
            </a:r>
          </a:p>
          <a:p>
            <a:pPr lvl="1"/>
            <a:r>
              <a:rPr lang="en-US" dirty="0"/>
              <a:t>Listening to learn is not interrogating</a:t>
            </a:r>
          </a:p>
          <a:p>
            <a:endParaRPr lang="en-US" dirty="0"/>
          </a:p>
          <a:p>
            <a:r>
              <a:rPr lang="en-US" dirty="0"/>
              <a:t>Be empathetic</a:t>
            </a:r>
          </a:p>
          <a:p>
            <a:pPr lvl="1"/>
            <a:r>
              <a:rPr lang="en-US" dirty="0"/>
              <a:t>Try to understand how they feel. </a:t>
            </a:r>
          </a:p>
          <a:p>
            <a:pPr lvl="1"/>
            <a:r>
              <a:rPr lang="en-US" dirty="0"/>
              <a:t>This does not mean agreeing or disagreeing. </a:t>
            </a:r>
          </a:p>
          <a:p>
            <a:pPr lvl="1"/>
            <a:endParaRPr lang="en-US" dirty="0"/>
          </a:p>
        </p:txBody>
      </p:sp>
      <p:pic>
        <p:nvPicPr>
          <p:cNvPr id="4" name="Picture 3" descr="A person with a mustache&#10;&#10;Description automatically generated">
            <a:extLst>
              <a:ext uri="{FF2B5EF4-FFF2-40B4-BE49-F238E27FC236}">
                <a16:creationId xmlns:a16="http://schemas.microsoft.com/office/drawing/2014/main" id="{448FE5F6-2597-8BBE-F680-02446795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2" y="1805043"/>
            <a:ext cx="4743450" cy="3095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7D532-26F8-4792-9E97-E40DF901DB13}"/>
              </a:ext>
            </a:extLst>
          </p:cNvPr>
          <p:cNvSpPr txBox="1"/>
          <p:nvPr/>
        </p:nvSpPr>
        <p:spPr>
          <a:xfrm>
            <a:off x="6691977" y="5273040"/>
            <a:ext cx="4572000" cy="369332"/>
          </a:xfrm>
          <a:prstGeom prst="rect">
            <a:avLst/>
          </a:prstGeom>
          <a:noFill/>
          <a:ln w="19050">
            <a:solidFill>
              <a:srgbClr val="EA5E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 Be mindful of when you need to refer  </a:t>
            </a:r>
          </a:p>
        </p:txBody>
      </p:sp>
    </p:spTree>
    <p:extLst>
      <p:ext uri="{BB962C8B-B14F-4D97-AF65-F5344CB8AC3E}">
        <p14:creationId xmlns:p14="http://schemas.microsoft.com/office/powerpoint/2010/main" val="43711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D800976A-6D54-494E-B78D-53E6F4FD01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1165" y="0"/>
            <a:ext cx="12203165" cy="68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AD10B-4F9C-4A01-9481-A790AD82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Activity Sheet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B652D07-601E-670B-5476-2150F928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2E62FA-31F0-BD94-7C9A-D21E1F1026DD}"/>
              </a:ext>
            </a:extLst>
          </p:cNvPr>
          <p:cNvSpPr txBox="1">
            <a:spLocks/>
          </p:cNvSpPr>
          <p:nvPr/>
        </p:nvSpPr>
        <p:spPr>
          <a:xfrm>
            <a:off x="5255260" y="1648870"/>
            <a:ext cx="4702848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/>
              <a:t>Complete Column 4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/>
              <a:t>What de-escalation or listening skills could you practice?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89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7EFD-4767-48A0-AE8A-3DEA82E8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talk about offering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6800-1EF2-4E67-AA9C-022D3F2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639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Maintain their autonomy</a:t>
            </a:r>
          </a:p>
          <a:p>
            <a:r>
              <a:rPr lang="en-US" dirty="0">
                <a:cs typeface="Calibri"/>
              </a:rPr>
              <a:t>Focus on one thing at a time (you and the individual)</a:t>
            </a:r>
          </a:p>
          <a:p>
            <a:pPr lvl="1"/>
            <a:r>
              <a:rPr lang="en-US" dirty="0">
                <a:cs typeface="Calibri"/>
              </a:rPr>
              <a:t>If the fear is next week, then focus on immediate steps</a:t>
            </a:r>
          </a:p>
          <a:p>
            <a:r>
              <a:rPr lang="en-US" dirty="0">
                <a:cs typeface="Calibri"/>
              </a:rPr>
              <a:t>Explore realistic options 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what is possible? – respect your own boundaries, and validate their need</a:t>
            </a:r>
          </a:p>
          <a:p>
            <a:r>
              <a:rPr lang="en-US" dirty="0">
                <a:cs typeface="Calibri"/>
              </a:rPr>
              <a:t>Offer options for resources/supports</a:t>
            </a:r>
          </a:p>
          <a:p>
            <a:pPr lvl="1"/>
            <a:r>
              <a:rPr lang="en-US" dirty="0">
                <a:cs typeface="Calibri"/>
              </a:rPr>
              <a:t>Are they safe and accessible?</a:t>
            </a:r>
          </a:p>
          <a:p>
            <a:pPr marL="457200" lvl="1" indent="0">
              <a:buNone/>
            </a:pPr>
            <a:endParaRPr lang="en-US" dirty="0">
              <a:ea typeface="Calibri" panose="020F0502020204030204"/>
              <a:cs typeface="Calibri"/>
            </a:endParaRPr>
          </a:p>
        </p:txBody>
      </p:sp>
      <p:pic>
        <p:nvPicPr>
          <p:cNvPr id="6" name="Picture 5" descr="The Journey Has Just Begun">
            <a:extLst>
              <a:ext uri="{FF2B5EF4-FFF2-40B4-BE49-F238E27FC236}">
                <a16:creationId xmlns:a16="http://schemas.microsoft.com/office/drawing/2014/main" id="{F57F8529-2829-FE91-2A8E-6E4CF26DB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354" y="2012694"/>
            <a:ext cx="5149646" cy="32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9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AA8285-FA1C-32D8-0963-D62BF5391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23721E-EF17-227E-582C-64DCE3C1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A247C89-7268-A81E-CDA1-7389184B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1C8E7B-7235-3D96-9211-42BE5E9C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10870-B6AF-B267-AA5C-ADB24DAD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Activity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623305-CCA3-0622-D04D-B1C1952A2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F604-D14D-C4D1-56C4-C36C8C82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Customer service call. This time the customer service rep is going to use de-escalation skills while being curious and empathetic.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64BFBCD-CB53-010E-32C1-2CAAD3F9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7EFD-4767-48A0-AE8A-3DEA82E8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6800-1EF2-4E67-AA9C-022D3F2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831"/>
            <a:ext cx="576639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Before offering your support (in non-emergency situations)</a:t>
            </a:r>
          </a:p>
          <a:p>
            <a:pPr lvl="1"/>
            <a:r>
              <a:rPr lang="en-US" dirty="0">
                <a:ea typeface="Calibri" panose="020F0502020204030204"/>
                <a:cs typeface="Calibri"/>
              </a:rPr>
              <a:t>Do you have the time?</a:t>
            </a:r>
          </a:p>
          <a:p>
            <a:pPr lvl="1"/>
            <a:r>
              <a:rPr lang="en-US" dirty="0">
                <a:ea typeface="Calibri" panose="020F0502020204030204"/>
                <a:cs typeface="Calibri"/>
              </a:rPr>
              <a:t>Do you have the capacity?</a:t>
            </a:r>
          </a:p>
          <a:p>
            <a:pPr lvl="1"/>
            <a:r>
              <a:rPr lang="en-US" dirty="0">
                <a:ea typeface="Calibri" panose="020F0502020204030204"/>
                <a:cs typeface="Calibri"/>
              </a:rPr>
              <a:t>Are you the right person?</a:t>
            </a:r>
          </a:p>
          <a:p>
            <a:pPr lvl="2"/>
            <a:r>
              <a:rPr lang="en-US" dirty="0">
                <a:ea typeface="Calibri" panose="020F0502020204030204"/>
                <a:cs typeface="Calibri"/>
              </a:rPr>
              <a:t>Power dynamics</a:t>
            </a:r>
          </a:p>
          <a:p>
            <a:pPr lvl="2"/>
            <a:r>
              <a:rPr lang="en-US" dirty="0">
                <a:ea typeface="Calibri" panose="020F0502020204030204"/>
                <a:cs typeface="Calibri"/>
              </a:rPr>
              <a:t>Seen as safe?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Have identified supports for </a:t>
            </a:r>
            <a:r>
              <a:rPr lang="en-US" b="1" dirty="0">
                <a:ea typeface="Calibri" panose="020F0502020204030204"/>
                <a:cs typeface="Calibri"/>
              </a:rPr>
              <a:t>you</a:t>
            </a:r>
          </a:p>
          <a:p>
            <a:pPr lvl="2"/>
            <a:endParaRPr lang="en-US" b="1" dirty="0">
              <a:ea typeface="Calibri" panose="020F0502020204030204"/>
              <a:cs typeface="Calibri"/>
            </a:endParaRPr>
          </a:p>
          <a:p>
            <a:pPr lvl="1"/>
            <a:endParaRPr lang="en-US" b="1" dirty="0">
              <a:ea typeface="Calibri" panose="020F0502020204030204"/>
              <a:cs typeface="Calibri"/>
            </a:endParaRPr>
          </a:p>
          <a:p>
            <a:pPr lvl="1"/>
            <a:endParaRPr lang="en-US" b="1" dirty="0">
              <a:ea typeface="Calibri" panose="020F0502020204030204"/>
              <a:cs typeface="Calibri"/>
            </a:endParaRPr>
          </a:p>
          <a:p>
            <a:pPr lvl="1"/>
            <a:endParaRPr lang="en-US" b="1" dirty="0">
              <a:ea typeface="Calibri" panose="020F0502020204030204"/>
              <a:cs typeface="Calibr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028C4B-6B05-41C6-AC9A-09420E99E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09232" y="1840297"/>
            <a:ext cx="4059755" cy="31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7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FEF12-D59C-45E8-99FC-C7C04C74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Goals of the day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768F-2723-49B8-8D42-64B42898D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/>
              <a:t>Cover resources</a:t>
            </a:r>
          </a:p>
          <a:p>
            <a:r>
              <a:rPr lang="en-US" sz="2200" dirty="0"/>
              <a:t>Explore the body’s response to crisis situations</a:t>
            </a:r>
          </a:p>
          <a:p>
            <a:r>
              <a:rPr lang="en-US" sz="2200" dirty="0"/>
              <a:t>Learn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De-escalation techniques</a:t>
            </a:r>
            <a:endParaRPr lang="en-US" sz="2200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/>
              <a:t>Crisis listening skills</a:t>
            </a:r>
            <a:endParaRPr lang="en-US" sz="2200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200" dirty="0">
                <a:cs typeface="Calibri"/>
              </a:rPr>
              <a:t>Effective ways to offer support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200" dirty="0"/>
          </a:p>
          <a:p>
            <a:r>
              <a:rPr lang="en-US" sz="2200" dirty="0"/>
              <a:t>Apply skills to real-world situations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AF13025-B89A-460F-2073-AFF6DE83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86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2F9EB-4B1B-30B8-6400-5E4FC7E61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12C21AB-2DC5-48E4-F7B7-92BAFE06E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E453334-65F0-0744-0018-92166F33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C09DCE-99AD-0174-5CDB-63F3B1BA8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27682-1D66-7400-5E80-FBB7AA89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Activity Sheet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3837A4-59DA-011F-FF42-6E1953954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0D3C-3748-F6DE-AE3D-0F7BF9B9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Complete Column 5</a:t>
            </a:r>
          </a:p>
          <a:p>
            <a:pPr marL="0" indent="0">
              <a:buNone/>
            </a:pPr>
            <a:r>
              <a:rPr lang="en-US" sz="2400" dirty="0"/>
              <a:t>How can you provide support and what recourses might you offer?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31BB426-9E1C-95EE-59B9-E00BCD62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0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42A6-94BA-31CE-3093-FDB5B12A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97812-3777-AA45-6475-64647584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95" y="128957"/>
            <a:ext cx="8893311" cy="67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2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4F20-4F73-43D6-8D52-A69F4824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5E46-C565-42AD-81C3-8975609B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CRM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https://ucc.vt.edu/outreach_consultation/crm.html</a:t>
            </a:r>
            <a:r>
              <a:rPr lang="en-US" dirty="0"/>
              <a:t>  (more info/videos)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https://virginiatech.pageuppeople.com/learning/10662</a:t>
            </a:r>
            <a:r>
              <a:rPr lang="en-US" dirty="0"/>
              <a:t> (self-passed training)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Mental Health First Aid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https://virginiatech.pageuppeople.com/learning/7927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Hokie Wellness for Employees </a:t>
            </a:r>
          </a:p>
          <a:p>
            <a:pPr marL="0" indent="0">
              <a:buNone/>
            </a:pPr>
            <a:r>
              <a:rPr lang="en-US" dirty="0"/>
              <a:t>hokiewellness.vt.edu      |      540-231-8878     |      hokiewellness@vt.edu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0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42AA-C52A-47C4-9C20-47D3D540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Norms for our time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1A6A-FA14-4E31-A581-6A87DD2E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06" y="1718678"/>
            <a:ext cx="65102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Take care of yourself as we go</a:t>
            </a:r>
          </a:p>
          <a:p>
            <a:r>
              <a:rPr lang="en-US" dirty="0">
                <a:cs typeface="Calibri"/>
              </a:rPr>
              <a:t>If you are not sure the “right way” to ask a question, please ask it however you can</a:t>
            </a:r>
          </a:p>
          <a:p>
            <a:r>
              <a:rPr lang="en-US" dirty="0">
                <a:cs typeface="Calibri"/>
              </a:rPr>
              <a:t>Please do not share specific details of a situation that could identify someone</a:t>
            </a:r>
          </a:p>
          <a:p>
            <a:r>
              <a:rPr lang="en-US" dirty="0">
                <a:cs typeface="Calibri"/>
              </a:rPr>
              <a:t>Be mindful of content that could be triggering 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Listening to others: 5 ways to become a better listener — Calm Blog">
            <a:extLst>
              <a:ext uri="{FF2B5EF4-FFF2-40B4-BE49-F238E27FC236}">
                <a16:creationId xmlns:a16="http://schemas.microsoft.com/office/drawing/2014/main" id="{067D517D-DBA1-F44C-C3CD-AAB63BB53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2" y="1654967"/>
            <a:ext cx="4000501" cy="39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19924-83AA-BFBE-5717-9BA66A7B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4764"/>
            <a:ext cx="11804790" cy="68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5AC9A7-C9D7-AECC-E09D-4404805DC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695" y="128957"/>
            <a:ext cx="8893311" cy="67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AD10B-4F9C-4A01-9481-A790AD82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Activity Sheet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8F187-5C20-47E8-882A-A7B8F7E4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Complete Columns 1 and 2</a:t>
            </a:r>
          </a:p>
          <a:p>
            <a:pPr marL="0" indent="0">
              <a:buNone/>
            </a:pPr>
            <a:r>
              <a:rPr lang="en-US" sz="2400" dirty="0"/>
              <a:t>What types of student/employee crisis situations have you faced, or do you worry about facing?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/>
              <a:t>What are your fears or barriers to being supportive in these situations?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46DC007-69C2-1731-9AB1-742089EF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4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607D79-FEBE-4982-8D6A-83D4E9EA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b="3562"/>
          <a:stretch/>
        </p:blipFill>
        <p:spPr bwMode="auto">
          <a:xfrm>
            <a:off x="1805762" y="187614"/>
            <a:ext cx="8580475" cy="64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0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3"/>
          <p:cNvSpPr/>
          <p:nvPr/>
        </p:nvSpPr>
        <p:spPr>
          <a:xfrm>
            <a:off x="6522736" y="1287076"/>
            <a:ext cx="4173599" cy="990800"/>
          </a:xfrm>
          <a:prstGeom prst="hexagon">
            <a:avLst>
              <a:gd name="adj" fmla="val 82693"/>
              <a:gd name="vf" fmla="val 115470"/>
            </a:avLst>
          </a:prstGeom>
          <a:solidFill>
            <a:srgbClr val="59595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700"/>
            </a:pPr>
            <a:r>
              <a:rPr lang="en-US" sz="2267" b="1">
                <a:solidFill>
                  <a:srgbClr val="5BBACA"/>
                </a:solidFill>
                <a:latin typeface="Antigoni Med" panose="020B0703020204030204" pitchFamily="34" charset="0"/>
                <a:ea typeface="Avenir"/>
                <a:cs typeface="Avenir"/>
                <a:sym typeface="Avenir"/>
              </a:rPr>
              <a:t>Sympathetic </a:t>
            </a:r>
            <a:endParaRPr lang="en-US" sz="1467" b="1">
              <a:solidFill>
                <a:srgbClr val="5BBACA"/>
              </a:solidFill>
              <a:latin typeface="Antigoni Med" panose="020B0703020204030204" pitchFamily="34" charset="0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700"/>
            </a:pPr>
            <a:r>
              <a:rPr lang="en-US" sz="2267" b="1">
                <a:solidFill>
                  <a:srgbClr val="5BBACA"/>
                </a:solidFill>
                <a:latin typeface="Antigoni Med" panose="020B0703020204030204" pitchFamily="34" charset="0"/>
                <a:ea typeface="Avenir"/>
                <a:cs typeface="Avenir"/>
                <a:sym typeface="Avenir"/>
              </a:rPr>
              <a:t>Prepares for Action</a:t>
            </a:r>
            <a:endParaRPr lang="en-US" sz="1467" b="1">
              <a:solidFill>
                <a:srgbClr val="5BBACA"/>
              </a:solidFill>
              <a:latin typeface="Antigoni Med" panose="020B070302020403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0" name="Google Shape;360;p53"/>
          <p:cNvSpPr txBox="1"/>
          <p:nvPr/>
        </p:nvSpPr>
        <p:spPr>
          <a:xfrm>
            <a:off x="6924785" y="2537427"/>
            <a:ext cx="3505200" cy="3785611"/>
          </a:xfrm>
          <a:prstGeom prst="rect">
            <a:avLst/>
          </a:prstGeom>
          <a:solidFill>
            <a:srgbClr val="D95E0C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 SNS controls organs during times of stress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dk1"/>
              </a:buClr>
              <a:buSzPts val="1500"/>
            </a:pPr>
            <a:endParaRPr sz="20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Breathing rate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Heart rate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Pupils Dilate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Blood Pressure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Sweating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Stress Hormones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dk1"/>
              </a:buClr>
              <a:buSzPts val="1500"/>
            </a:pPr>
            <a:endParaRPr sz="20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Digestion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Saliva</a:t>
            </a:r>
            <a:endParaRPr sz="1467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1" name="Google Shape;361;p53"/>
          <p:cNvSpPr/>
          <p:nvPr/>
        </p:nvSpPr>
        <p:spPr>
          <a:xfrm>
            <a:off x="1758242" y="1211712"/>
            <a:ext cx="4173600" cy="1066800"/>
          </a:xfrm>
          <a:prstGeom prst="hexagon">
            <a:avLst>
              <a:gd name="adj" fmla="val 86540"/>
              <a:gd name="vf" fmla="val 115470"/>
            </a:avLst>
          </a:prstGeom>
          <a:solidFill>
            <a:srgbClr val="D95E0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700"/>
            </a:pPr>
            <a:r>
              <a:rPr lang="en" sz="2267" b="1">
                <a:solidFill>
                  <a:srgbClr val="5BBACA"/>
                </a:solidFill>
                <a:latin typeface="Antigoni Med" panose="020B0703020204030204" pitchFamily="34" charset="0"/>
                <a:ea typeface="Avenir"/>
                <a:cs typeface="Avenir"/>
                <a:sym typeface="Avenir"/>
              </a:rPr>
              <a:t>Parasympathetic </a:t>
            </a:r>
            <a:endParaRPr sz="1467">
              <a:solidFill>
                <a:srgbClr val="5BBACA"/>
              </a:solidFill>
              <a:latin typeface="Antigoni Med" panose="020B0703020204030204" pitchFamily="34" charset="0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700"/>
            </a:pPr>
            <a:r>
              <a:rPr lang="en" sz="2267" b="1">
                <a:solidFill>
                  <a:srgbClr val="5BBACA"/>
                </a:solidFill>
                <a:latin typeface="Antigoni Med" panose="020B0703020204030204" pitchFamily="34" charset="0"/>
                <a:ea typeface="Avenir"/>
                <a:cs typeface="Avenir"/>
                <a:sym typeface="Avenir"/>
              </a:rPr>
              <a:t>Prepares for Rest</a:t>
            </a:r>
            <a:endParaRPr sz="1467">
              <a:solidFill>
                <a:srgbClr val="5BBACA"/>
              </a:solidFill>
              <a:latin typeface="Antigoni Med" panose="020B070302020403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62" name="Google Shape;362;p53"/>
          <p:cNvSpPr/>
          <p:nvPr/>
        </p:nvSpPr>
        <p:spPr>
          <a:xfrm>
            <a:off x="2092410" y="2569089"/>
            <a:ext cx="3505200" cy="3786400"/>
          </a:xfrm>
          <a:prstGeom prst="rect">
            <a:avLst/>
          </a:prstGeom>
          <a:solidFill>
            <a:srgbClr val="509AB3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The PNS controls the body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during rest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dk1"/>
              </a:buClr>
              <a:buSzPts val="1500"/>
            </a:pPr>
            <a:endParaRPr sz="2000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Breathing rate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Heart rate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Pupils Constrict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Blood Pressure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Sweating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Stress Hormones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dk1"/>
              </a:buClr>
              <a:buSzPts val="1500"/>
            </a:pPr>
            <a:endParaRPr sz="2000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Digestion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buClr>
                <a:schemeClr val="lt1"/>
              </a:buClr>
              <a:buSzPts val="1500"/>
            </a:pPr>
            <a:r>
              <a:rPr lang="en" sz="2000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Saliva</a:t>
            </a:r>
            <a:endParaRPr sz="1467" b="1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63" name="Google Shape;363;p53"/>
          <p:cNvCxnSpPr/>
          <p:nvPr/>
        </p:nvCxnSpPr>
        <p:spPr>
          <a:xfrm rot="10800000">
            <a:off x="7296665" y="3314297"/>
            <a:ext cx="0" cy="2018400"/>
          </a:xfrm>
          <a:prstGeom prst="straightConnector1">
            <a:avLst/>
          </a:prstGeom>
          <a:noFill/>
          <a:ln w="76200" cap="flat" cmpd="sng">
            <a:solidFill>
              <a:srgbClr val="509AB3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64" name="Google Shape;364;p53"/>
          <p:cNvCxnSpPr/>
          <p:nvPr/>
        </p:nvCxnSpPr>
        <p:spPr>
          <a:xfrm rot="10800000">
            <a:off x="2440922" y="5541102"/>
            <a:ext cx="0" cy="665200"/>
          </a:xfrm>
          <a:prstGeom prst="straightConnector1">
            <a:avLst/>
          </a:prstGeom>
          <a:noFill/>
          <a:ln w="76200" cap="flat" cmpd="sng">
            <a:solidFill>
              <a:srgbClr val="FC890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65" name="Google Shape;365;p53"/>
          <p:cNvCxnSpPr/>
          <p:nvPr/>
        </p:nvCxnSpPr>
        <p:spPr>
          <a:xfrm>
            <a:off x="2438753" y="3427567"/>
            <a:ext cx="0" cy="1908400"/>
          </a:xfrm>
          <a:prstGeom prst="straightConnector1">
            <a:avLst/>
          </a:prstGeom>
          <a:noFill/>
          <a:ln w="76200" cap="flat" cmpd="sng">
            <a:solidFill>
              <a:srgbClr val="FC890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66" name="Google Shape;366;p53"/>
          <p:cNvCxnSpPr/>
          <p:nvPr/>
        </p:nvCxnSpPr>
        <p:spPr>
          <a:xfrm>
            <a:off x="7296665" y="5538702"/>
            <a:ext cx="0" cy="724000"/>
          </a:xfrm>
          <a:prstGeom prst="straightConnector1">
            <a:avLst/>
          </a:prstGeom>
          <a:noFill/>
          <a:ln w="76200" cap="flat" cmpd="sng">
            <a:solidFill>
              <a:srgbClr val="509AB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67" name="Google Shape;367;p53"/>
          <p:cNvSpPr txBox="1"/>
          <p:nvPr/>
        </p:nvSpPr>
        <p:spPr>
          <a:xfrm>
            <a:off x="1981200" y="157163"/>
            <a:ext cx="8229600" cy="568400"/>
          </a:xfrm>
          <a:prstGeom prst="rect">
            <a:avLst/>
          </a:prstGeom>
          <a:solidFill>
            <a:srgbClr val="5BBACA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2100"/>
            </a:pPr>
            <a:r>
              <a:rPr lang="en" sz="3200" b="1">
                <a:solidFill>
                  <a:srgbClr val="D95E0C"/>
                </a:solidFill>
                <a:latin typeface="FatFrank Heavy" panose="00000A00000000000000" pitchFamily="2" charset="0"/>
                <a:ea typeface="Avenir"/>
                <a:cs typeface="Avenir"/>
                <a:sym typeface="Avenir"/>
              </a:rPr>
              <a:t>Tracking the Autonomic Nervous System</a:t>
            </a:r>
            <a:endParaRPr sz="1600">
              <a:solidFill>
                <a:srgbClr val="D95E0C"/>
              </a:solidFill>
              <a:latin typeface="FatFrank Heavy" panose="00000A00000000000000" pitchFamily="2" charset="0"/>
              <a:ea typeface="Avenir"/>
              <a:cs typeface="Avenir"/>
              <a:sym typeface="Avenir"/>
            </a:endParaRPr>
          </a:p>
        </p:txBody>
      </p:sp>
      <p:cxnSp>
        <p:nvCxnSpPr>
          <p:cNvPr id="368" name="Google Shape;368;p53"/>
          <p:cNvCxnSpPr/>
          <p:nvPr/>
        </p:nvCxnSpPr>
        <p:spPr>
          <a:xfrm>
            <a:off x="1331912" y="5467351"/>
            <a:ext cx="9277600" cy="0"/>
          </a:xfrm>
          <a:prstGeom prst="straightConnector1">
            <a:avLst/>
          </a:prstGeom>
          <a:noFill/>
          <a:ln w="76200" cap="flat" cmpd="sng">
            <a:solidFill>
              <a:srgbClr val="7C7C7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9" name="Google Shape;36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95" y="293417"/>
            <a:ext cx="1142367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98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63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AD10B-4F9C-4A01-9481-A790AD82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Activity Sheet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46DC007-69C2-1731-9AB1-742089EF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553" y="5593197"/>
            <a:ext cx="1280160" cy="5502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C71DFAE-3DFA-4E4F-A1DD-B7D1AC41BFF5}"/>
              </a:ext>
            </a:extLst>
          </p:cNvPr>
          <p:cNvSpPr txBox="1">
            <a:spLocks/>
          </p:cNvSpPr>
          <p:nvPr/>
        </p:nvSpPr>
        <p:spPr>
          <a:xfrm>
            <a:off x="5063778" y="1710974"/>
            <a:ext cx="4702848" cy="3560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Complete Column 3</a:t>
            </a:r>
          </a:p>
          <a:p>
            <a:pPr marL="0" indent="0">
              <a:buNone/>
            </a:pPr>
            <a:r>
              <a:rPr lang="en-US" sz="2400" dirty="0"/>
              <a:t>What do you/might you notice about your body in these situations?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7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8A72AD453C44F9774058344243775" ma:contentTypeVersion="18" ma:contentTypeDescription="Create a new document." ma:contentTypeScope="" ma:versionID="7381844482b70f198223e775df44baf1">
  <xsd:schema xmlns:xsd="http://www.w3.org/2001/XMLSchema" xmlns:xs="http://www.w3.org/2001/XMLSchema" xmlns:p="http://schemas.microsoft.com/office/2006/metadata/properties" xmlns:ns3="033d78b5-d598-45b2-aa2c-19237e38df29" xmlns:ns4="de462176-7066-4ad8-9373-7447bf401de8" targetNamespace="http://schemas.microsoft.com/office/2006/metadata/properties" ma:root="true" ma:fieldsID="34fb1d1b5ccc62c1703a3912bb6d5e78" ns3:_="" ns4:_="">
    <xsd:import namespace="033d78b5-d598-45b2-aa2c-19237e38df29"/>
    <xsd:import namespace="de462176-7066-4ad8-9373-7447bf401d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d78b5-d598-45b2-aa2c-19237e38df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62176-7066-4ad8-9373-7447bf401d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33d78b5-d598-45b2-aa2c-19237e38df29" xsi:nil="true"/>
  </documentManagement>
</p:properties>
</file>

<file path=customXml/itemProps1.xml><?xml version="1.0" encoding="utf-8"?>
<ds:datastoreItem xmlns:ds="http://schemas.openxmlformats.org/officeDocument/2006/customXml" ds:itemID="{49FCCB1B-7FE7-49CE-BA47-95D53BF18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d78b5-d598-45b2-aa2c-19237e38df29"/>
    <ds:schemaRef ds:uri="de462176-7066-4ad8-9373-7447bf401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2A30F8-4A2E-4AFD-96A0-986D0A5B74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302FF-8C73-4780-B9A9-BD44A097B608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de462176-7066-4ad8-9373-7447bf401de8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033d78b5-d598-45b2-aa2c-19237e38df2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658</Words>
  <Application>Microsoft Office PowerPoint</Application>
  <PresentationFormat>Widescreen</PresentationFormat>
  <Paragraphs>133</Paragraphs>
  <Slides>22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Antigoni Med</vt:lpstr>
      <vt:lpstr>Arial</vt:lpstr>
      <vt:lpstr>Avenir</vt:lpstr>
      <vt:lpstr>Calibri</vt:lpstr>
      <vt:lpstr>Calibri Light</vt:lpstr>
      <vt:lpstr>Courier New</vt:lpstr>
      <vt:lpstr>FatFrank Heavy</vt:lpstr>
      <vt:lpstr>Office Theme</vt:lpstr>
      <vt:lpstr>A Compassionate Response to Crisis</vt:lpstr>
      <vt:lpstr>Goals of the day</vt:lpstr>
      <vt:lpstr>Norms for our time together</vt:lpstr>
      <vt:lpstr>PowerPoint Presentation</vt:lpstr>
      <vt:lpstr>PowerPoint Presentation</vt:lpstr>
      <vt:lpstr>Activity Sheet</vt:lpstr>
      <vt:lpstr>PowerPoint Presentation</vt:lpstr>
      <vt:lpstr>PowerPoint Presentation</vt:lpstr>
      <vt:lpstr>Activity Sheet</vt:lpstr>
      <vt:lpstr>Activity Sheet</vt:lpstr>
      <vt:lpstr>Activity</vt:lpstr>
      <vt:lpstr>Activity</vt:lpstr>
      <vt:lpstr>De-escalation techniques</vt:lpstr>
      <vt:lpstr>Crisis Listening</vt:lpstr>
      <vt:lpstr>PowerPoint Presentation</vt:lpstr>
      <vt:lpstr>Activity Sheet</vt:lpstr>
      <vt:lpstr>Now we can talk about offering support</vt:lpstr>
      <vt:lpstr>Activity</vt:lpstr>
      <vt:lpstr>Important Considerations </vt:lpstr>
      <vt:lpstr>Activity Sheet</vt:lpstr>
      <vt:lpstr>PowerPoint Presentation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Compassionate response to crisis</dc:title>
  <dc:creator>Andrews, David</dc:creator>
  <cp:lastModifiedBy>Andrews, David</cp:lastModifiedBy>
  <cp:revision>26</cp:revision>
  <dcterms:created xsi:type="dcterms:W3CDTF">2024-03-07T19:44:20Z</dcterms:created>
  <dcterms:modified xsi:type="dcterms:W3CDTF">2025-09-24T18:38:58Z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0x010100DA98A72AD453C44F9774058344243775</vt:lpwstr>
  </property>
  <property fmtid="{D5CDD505-2E9C-101B-9397-08002B2CF9AE}" pid="3" name="MediaServiceImageTags">
    <vt:lpwstr/>
  </property>
</Properties>
</file>